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258" r:id="rId4"/>
    <p:sldId id="259" r:id="rId5"/>
    <p:sldId id="260" r:id="rId6"/>
    <p:sldId id="266" r:id="rId7"/>
    <p:sldId id="265" r:id="rId8"/>
    <p:sldId id="270" r:id="rId9"/>
    <p:sldId id="267" r:id="rId10"/>
    <p:sldId id="261" r:id="rId11"/>
    <p:sldId id="262" r:id="rId12"/>
    <p:sldId id="263" r:id="rId13"/>
    <p:sldId id="264" r:id="rId14"/>
    <p:sldId id="268" r:id="rId15"/>
    <p:sldId id="272" r:id="rId16"/>
    <p:sldId id="274" r:id="rId17"/>
    <p:sldId id="276" r:id="rId18"/>
    <p:sldId id="275" r:id="rId19"/>
    <p:sldId id="269" r:id="rId20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etra\Desktop\Petra\Alter\Analiza%20zadru&#382;ni&#353;tva\Grafikoni_moj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etra\Desktop\Petra\Alter\Analiza%20zadru&#382;ni&#353;tva\Grafikoni_moj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etra\Desktop\Petra\Alter\Analiza%20zadru&#382;ni&#353;tva\Grafikoni_moj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etra\Desktop\Petra\Alter\Analiza%20zadru&#382;ni&#353;tva\Grafikoni_moj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/>
              <a:t>Področje izobraževanja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List1!$A$3:$A$6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List1!$B$3:$B$6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13</c:v>
                </c:pt>
                <c:pt idx="3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E1-49F9-9C84-056368FB3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2831040"/>
        <c:axId val="532825792"/>
      </c:lineChart>
      <c:catAx>
        <c:axId val="5328310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l-SI"/>
                  <a:t>Leto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532825792"/>
        <c:crosses val="autoZero"/>
        <c:auto val="1"/>
        <c:lblAlgn val="ctr"/>
        <c:lblOffset val="100"/>
        <c:noMultiLvlLbl val="0"/>
      </c:catAx>
      <c:valAx>
        <c:axId val="53282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l-SI"/>
                  <a:t>Št. zadrug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532831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 sz="1400" b="0" i="0" u="none" strike="noStrike" baseline="0">
                <a:effectLst/>
              </a:rPr>
              <a:t>Področje kulturne, razvedrilne in rekreacijske dejavnosti</a:t>
            </a:r>
            <a:endParaRPr lang="sl-SI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List1!$A$40:$A$43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List1!$B$40:$B$43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53-413C-B930-E1B6DD3C55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2903136"/>
        <c:axId val="532905760"/>
      </c:lineChart>
      <c:catAx>
        <c:axId val="532903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l-SI"/>
                  <a:t>Leto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532905760"/>
        <c:crosses val="autoZero"/>
        <c:auto val="1"/>
        <c:lblAlgn val="ctr"/>
        <c:lblOffset val="100"/>
        <c:noMultiLvlLbl val="0"/>
      </c:catAx>
      <c:valAx>
        <c:axId val="532905760"/>
        <c:scaling>
          <c:orientation val="minMax"/>
          <c:min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l-SI"/>
                  <a:t>Št. zadrug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532903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/>
              <a:t>Področje </a:t>
            </a:r>
            <a:r>
              <a:rPr lang="sl-SI" sz="1400" b="0" i="0" u="none" strike="noStrike" baseline="0">
                <a:effectLst/>
              </a:rPr>
              <a:t>strokovnih, znanstvenih in tehničnih dejavnosti </a:t>
            </a:r>
            <a:endParaRPr lang="sl-SI"/>
          </a:p>
        </c:rich>
      </c:tx>
      <c:layout>
        <c:manualLayout>
          <c:xMode val="edge"/>
          <c:yMode val="edge"/>
          <c:x val="0.15918644067796611"/>
          <c:y val="3.30578512396694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List1!$A$57:$A$60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List1!$B$57:$B$60</c:f>
              <c:numCache>
                <c:formatCode>General</c:formatCode>
                <c:ptCount val="4"/>
                <c:pt idx="0">
                  <c:v>27</c:v>
                </c:pt>
                <c:pt idx="1">
                  <c:v>30</c:v>
                </c:pt>
                <c:pt idx="2">
                  <c:v>42</c:v>
                </c:pt>
                <c:pt idx="3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AD-4D04-A7A4-42099F573D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0454048"/>
        <c:axId val="540451096"/>
      </c:lineChart>
      <c:catAx>
        <c:axId val="5404540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l-SI"/>
                  <a:t>Leto</a:t>
                </a:r>
              </a:p>
            </c:rich>
          </c:tx>
          <c:layout>
            <c:manualLayout>
              <c:xMode val="edge"/>
              <c:yMode val="edge"/>
              <c:x val="0.47943635170603677"/>
              <c:y val="0.9018285214348206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540451096"/>
        <c:crosses val="autoZero"/>
        <c:auto val="1"/>
        <c:lblAlgn val="ctr"/>
        <c:lblOffset val="100"/>
        <c:noMultiLvlLbl val="0"/>
      </c:catAx>
      <c:valAx>
        <c:axId val="540451096"/>
        <c:scaling>
          <c:orientation val="minMax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l-SI"/>
                  <a:t>Št. zadrug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540454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 sz="1400" b="0" i="0" u="none" strike="noStrike" baseline="0">
                <a:effectLst/>
              </a:rPr>
              <a:t>Področje </a:t>
            </a:r>
            <a:r>
              <a:rPr lang="sl-SI"/>
              <a:t>drugih raznovrstnih poslovnih</a:t>
            </a:r>
            <a:r>
              <a:rPr lang="sl-SI" baseline="0"/>
              <a:t> dejavnosti</a:t>
            </a:r>
            <a:endParaRPr lang="sl-SI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List1!$A$21:$A$24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List1!$B$21:$B$24</c:f>
              <c:numCache>
                <c:formatCode>General</c:formatCode>
                <c:ptCount val="4"/>
                <c:pt idx="0">
                  <c:v>6</c:v>
                </c:pt>
                <c:pt idx="1">
                  <c:v>7</c:v>
                </c:pt>
                <c:pt idx="2">
                  <c:v>13</c:v>
                </c:pt>
                <c:pt idx="3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18-4A76-B50E-FB21CAC557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0467168"/>
        <c:axId val="540468808"/>
      </c:lineChart>
      <c:catAx>
        <c:axId val="5404671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l-SI"/>
                  <a:t>Leto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540468808"/>
        <c:crosses val="autoZero"/>
        <c:auto val="1"/>
        <c:lblAlgn val="ctr"/>
        <c:lblOffset val="100"/>
        <c:noMultiLvlLbl val="0"/>
      </c:catAx>
      <c:valAx>
        <c:axId val="540468808"/>
        <c:scaling>
          <c:orientation val="minMax"/>
          <c:min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l-SI"/>
                  <a:t>Št.</a:t>
                </a:r>
                <a:r>
                  <a:rPr lang="sl-SI" baseline="0"/>
                  <a:t> zadrug</a:t>
                </a:r>
                <a:endParaRPr lang="sl-SI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l-SI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540467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E2F66-5F7E-4D9E-95B0-29002A62F0A6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06587-1AB3-4E2E-AB12-D4758D5F259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6047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E2F66-5F7E-4D9E-95B0-29002A62F0A6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06587-1AB3-4E2E-AB12-D4758D5F259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59092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E2F66-5F7E-4D9E-95B0-29002A62F0A6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06587-1AB3-4E2E-AB12-D4758D5F259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4714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E2F66-5F7E-4D9E-95B0-29002A62F0A6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06587-1AB3-4E2E-AB12-D4758D5F259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25618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E2F66-5F7E-4D9E-95B0-29002A62F0A6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06587-1AB3-4E2E-AB12-D4758D5F259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59071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E2F66-5F7E-4D9E-95B0-29002A62F0A6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06587-1AB3-4E2E-AB12-D4758D5F259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0683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E2F66-5F7E-4D9E-95B0-29002A62F0A6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06587-1AB3-4E2E-AB12-D4758D5F259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76542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E2F66-5F7E-4D9E-95B0-29002A62F0A6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06587-1AB3-4E2E-AB12-D4758D5F259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58599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E2F66-5F7E-4D9E-95B0-29002A62F0A6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06587-1AB3-4E2E-AB12-D4758D5F259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43021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E2F66-5F7E-4D9E-95B0-29002A62F0A6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06587-1AB3-4E2E-AB12-D4758D5F259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18097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E2F66-5F7E-4D9E-95B0-29002A62F0A6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06587-1AB3-4E2E-AB12-D4758D5F259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43745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E2F66-5F7E-4D9E-95B0-29002A62F0A6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06587-1AB3-4E2E-AB12-D4758D5F259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65004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664" y="4304"/>
            <a:ext cx="9030672" cy="6853696"/>
          </a:xfrm>
        </p:spPr>
      </p:pic>
    </p:spTree>
    <p:extLst>
      <p:ext uri="{BB962C8B-B14F-4D97-AF65-F5344CB8AC3E}">
        <p14:creationId xmlns:p14="http://schemas.microsoft.com/office/powerpoint/2010/main" val="184979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0" y="473528"/>
            <a:ext cx="10695719" cy="6016342"/>
          </a:xfrm>
        </p:spPr>
      </p:pic>
    </p:spTree>
    <p:extLst>
      <p:ext uri="{BB962C8B-B14F-4D97-AF65-F5344CB8AC3E}">
        <p14:creationId xmlns:p14="http://schemas.microsoft.com/office/powerpoint/2010/main" val="301266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3" y="1600201"/>
            <a:ext cx="10617687" cy="404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6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3" name="Slika 1" descr="Rast števila samostojnih podjetnikov posamezniko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98838" y="422275"/>
            <a:ext cx="8749393" cy="611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08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3" name="Slika 1" descr="Stopnja tveganja revščine med samozaposlenim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34885" y="239486"/>
            <a:ext cx="9342663" cy="674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83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Rectangle 2"/>
          <p:cNvSpPr/>
          <p:nvPr/>
        </p:nvSpPr>
        <p:spPr>
          <a:xfrm>
            <a:off x="2286000" y="1804307"/>
            <a:ext cx="6858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8000" b="1" dirty="0"/>
              <a:t>SOCIALNI DUMPING</a:t>
            </a:r>
          </a:p>
          <a:p>
            <a:pPr algn="ctr"/>
            <a:r>
              <a:rPr lang="sl-SI" sz="8000" b="1" dirty="0"/>
              <a:t>CENA STORITVE</a:t>
            </a:r>
            <a:endParaRPr lang="sl-SI" sz="8000" b="1" dirty="0"/>
          </a:p>
        </p:txBody>
      </p:sp>
    </p:spTree>
    <p:extLst>
      <p:ext uri="{BB962C8B-B14F-4D97-AF65-F5344CB8AC3E}">
        <p14:creationId xmlns:p14="http://schemas.microsoft.com/office/powerpoint/2010/main" val="220129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3" name="Slika 1" descr="samozaposlovanje žens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4093" y="1091292"/>
            <a:ext cx="10679707" cy="471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86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29" y="179614"/>
            <a:ext cx="11872686" cy="667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05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90" y="283476"/>
            <a:ext cx="10621388" cy="635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3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62" y="365125"/>
            <a:ext cx="10497638" cy="628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61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26" y="365125"/>
            <a:ext cx="10092146" cy="635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25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273938" cy="606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2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15" y="365125"/>
            <a:ext cx="9633313" cy="610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22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0527"/>
            <a:ext cx="12145065" cy="585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69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6665B90-4C16-4787-835D-187822EFC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l-SI" sz="6000" dirty="0"/>
              <a:t>Zadruga ≠ Kmetijska zadruga</a:t>
            </a:r>
          </a:p>
        </p:txBody>
      </p:sp>
      <p:graphicFrame>
        <p:nvGraphicFramePr>
          <p:cNvPr id="4" name="Grafikon 3">
            <a:extLst>
              <a:ext uri="{FF2B5EF4-FFF2-40B4-BE49-F238E27FC236}">
                <a16:creationId xmlns:a16="http://schemas.microsoft.com/office/drawing/2014/main" id="{2DE88A17-15D0-437D-99D8-80D4120152AE}"/>
              </a:ext>
            </a:extLst>
          </p:cNvPr>
          <p:cNvGraphicFramePr/>
          <p:nvPr>
            <p:extLst/>
          </p:nvPr>
        </p:nvGraphicFramePr>
        <p:xfrm>
          <a:off x="1293764" y="1611917"/>
          <a:ext cx="3746500" cy="2269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ikon 4">
            <a:extLst>
              <a:ext uri="{FF2B5EF4-FFF2-40B4-BE49-F238E27FC236}">
                <a16:creationId xmlns:a16="http://schemas.microsoft.com/office/drawing/2014/main" id="{F95E7212-65B8-4A58-998F-6CB70BE6B737}"/>
              </a:ext>
            </a:extLst>
          </p:cNvPr>
          <p:cNvGraphicFramePr/>
          <p:nvPr>
            <p:extLst/>
          </p:nvPr>
        </p:nvGraphicFramePr>
        <p:xfrm>
          <a:off x="6052057" y="1611917"/>
          <a:ext cx="4100202" cy="2540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afikon 5">
            <a:extLst>
              <a:ext uri="{FF2B5EF4-FFF2-40B4-BE49-F238E27FC236}">
                <a16:creationId xmlns:a16="http://schemas.microsoft.com/office/drawing/2014/main" id="{254338B9-ECFC-4D92-A888-B3112826458A}"/>
              </a:ext>
            </a:extLst>
          </p:cNvPr>
          <p:cNvGraphicFramePr/>
          <p:nvPr>
            <p:extLst/>
          </p:nvPr>
        </p:nvGraphicFramePr>
        <p:xfrm>
          <a:off x="1293764" y="4077158"/>
          <a:ext cx="3746500" cy="2305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Grafikon 6">
            <a:extLst>
              <a:ext uri="{FF2B5EF4-FFF2-40B4-BE49-F238E27FC236}">
                <a16:creationId xmlns:a16="http://schemas.microsoft.com/office/drawing/2014/main" id="{1EC47474-0298-41CB-8639-E34856FBD5A3}"/>
              </a:ext>
            </a:extLst>
          </p:cNvPr>
          <p:cNvGraphicFramePr/>
          <p:nvPr>
            <p:extLst/>
          </p:nvPr>
        </p:nvGraphicFramePr>
        <p:xfrm>
          <a:off x="6004516" y="4110087"/>
          <a:ext cx="4195285" cy="238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8324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                 Zadruga kreativnih poklicev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Poziv na razgovore: 114 zainteresiranih</a:t>
            </a:r>
          </a:p>
          <a:p>
            <a:r>
              <a:rPr lang="sl-SI" dirty="0"/>
              <a:t>p</a:t>
            </a:r>
            <a:r>
              <a:rPr lang="sl-SI" dirty="0" smtClean="0"/>
              <a:t>redstavitveni sestanki: 53 udeležencev</a:t>
            </a:r>
          </a:p>
          <a:p>
            <a:r>
              <a:rPr lang="sl-SI" dirty="0"/>
              <a:t>o</a:t>
            </a:r>
            <a:r>
              <a:rPr lang="sl-SI" dirty="0" smtClean="0"/>
              <a:t>blikovanje ideje: 28 udeležencev</a:t>
            </a:r>
          </a:p>
          <a:p>
            <a:r>
              <a:rPr lang="sl-SI" dirty="0"/>
              <a:t>i</a:t>
            </a:r>
            <a:r>
              <a:rPr lang="sl-SI" dirty="0" smtClean="0"/>
              <a:t>ndividualni sestanki za pripravo poslovnega načrta in oblikovanje zadruge: 18 udeleženih</a:t>
            </a:r>
          </a:p>
          <a:p>
            <a:r>
              <a:rPr lang="sl-SI" dirty="0"/>
              <a:t>u</a:t>
            </a:r>
            <a:r>
              <a:rPr lang="sl-SI" dirty="0" smtClean="0"/>
              <a:t>stanovni sestanek zadruge: 10 zadružnikov</a:t>
            </a:r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5292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62" y="365125"/>
            <a:ext cx="11355335" cy="6044747"/>
          </a:xfrm>
        </p:spPr>
      </p:pic>
    </p:spTree>
    <p:extLst>
      <p:ext uri="{BB962C8B-B14F-4D97-AF65-F5344CB8AC3E}">
        <p14:creationId xmlns:p14="http://schemas.microsoft.com/office/powerpoint/2010/main" val="68037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71" y="693963"/>
            <a:ext cx="11531765" cy="5282293"/>
          </a:xfrm>
        </p:spPr>
      </p:pic>
    </p:spTree>
    <p:extLst>
      <p:ext uri="{BB962C8B-B14F-4D97-AF65-F5344CB8AC3E}">
        <p14:creationId xmlns:p14="http://schemas.microsoft.com/office/powerpoint/2010/main" val="302902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12" y="365125"/>
            <a:ext cx="11020375" cy="619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10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</Words>
  <Application>Microsoft Office PowerPoint</Application>
  <PresentationFormat>Widescreen</PresentationFormat>
  <Paragraphs>21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Zadruga ≠ Kmetijska zadruga</vt:lpstr>
      <vt:lpstr>                 Zadruga kreativnih poklicev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 zadružništvom proti prekarnosti</dc:title>
  <dc:creator>Uporabnik</dc:creator>
  <cp:lastModifiedBy>Uporabnik</cp:lastModifiedBy>
  <cp:revision>7</cp:revision>
  <dcterms:created xsi:type="dcterms:W3CDTF">2018-11-28T12:49:59Z</dcterms:created>
  <dcterms:modified xsi:type="dcterms:W3CDTF">2018-11-28T14:15:05Z</dcterms:modified>
</cp:coreProperties>
</file>